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88" r:id="rId3"/>
    <p:sldId id="289" r:id="rId4"/>
    <p:sldId id="291" r:id="rId5"/>
    <p:sldId id="290" r:id="rId6"/>
    <p:sldId id="292" r:id="rId7"/>
    <p:sldId id="293" r:id="rId8"/>
    <p:sldId id="295" r:id="rId9"/>
    <p:sldId id="294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3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Combining Noisy Measurements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576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2.4317</a:t>
            </a:r>
            <a:endParaRPr lang="en-US" dirty="0"/>
          </a:p>
        </p:txBody>
      </p:sp>
      <p:pic>
        <p:nvPicPr>
          <p:cNvPr id="11" name="Content Placeholder 10" descr="mu2_av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714500"/>
            <a:ext cx="4572000" cy="3429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is the average the optimal estimate of the combined measurements?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of ordinary averaging, consider a weighted average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</a:p>
          <a:p>
            <a:r>
              <a:rPr lang="en-US" dirty="0" smtClean="0"/>
              <a:t>the variance of a random variable is defined as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dirty="0" smtClean="0"/>
              <a:t> is the expected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3606800" y="1600200"/>
          <a:ext cx="19304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0" name="Equation" r:id="rId3" imgW="965160" imgH="215640" progId="Equation.3">
                  <p:embed/>
                </p:oleObj>
              </mc:Choice>
              <mc:Fallback>
                <p:oleObj name="Equation" r:id="rId3" imgW="9651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600200"/>
                        <a:ext cx="19304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5" name="Object 2"/>
          <p:cNvGraphicFramePr>
            <a:graphicFrameLocks noChangeAspect="1"/>
          </p:cNvGraphicFramePr>
          <p:nvPr/>
        </p:nvGraphicFramePr>
        <p:xfrm>
          <a:off x="1524000" y="2438400"/>
          <a:ext cx="1371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1" name="Equation" r:id="rId5" imgW="685800" imgH="215640" progId="Equation.3">
                  <p:embed/>
                </p:oleObj>
              </mc:Choice>
              <mc:Fallback>
                <p:oleObj name="Equation" r:id="rId5" imgW="6858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38400"/>
                        <a:ext cx="13716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6" name="Object 2"/>
          <p:cNvGraphicFramePr>
            <a:graphicFrameLocks noChangeAspect="1"/>
          </p:cNvGraphicFramePr>
          <p:nvPr/>
        </p:nvGraphicFramePr>
        <p:xfrm>
          <a:off x="3022600" y="3581400"/>
          <a:ext cx="30988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2" name="Equation" r:id="rId7" imgW="1549080" imgH="228600" progId="Equation.3">
                  <p:embed/>
                </p:oleObj>
              </mc:Choice>
              <mc:Fallback>
                <p:oleObj name="Equation" r:id="rId7" imgW="15490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3581400"/>
                        <a:ext cx="309880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informally, the expected value of a random variable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the long-run average observed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formally defined as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Expected Value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365500" y="2209800"/>
          <a:ext cx="2413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2" name="Equation" r:id="rId3" imgW="1206360" imgH="469800" progId="Equation.3">
                  <p:embed/>
                </p:oleObj>
              </mc:Choice>
              <mc:Fallback>
                <p:oleObj name="Equation" r:id="rId3" imgW="120636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0" y="2209800"/>
                        <a:ext cx="24130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124200" y="3657600"/>
          <a:ext cx="289560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3" name="Equation" r:id="rId5" imgW="1447560" imgH="1130040" progId="Equation.3">
                  <p:embed/>
                </p:oleObj>
              </mc:Choice>
              <mc:Fallback>
                <p:oleObj name="Equation" r:id="rId5" imgW="1447560" imgH="1130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657600"/>
                        <a:ext cx="2895600" cy="226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1003300" y="1066800"/>
          <a:ext cx="7137400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4" name="Equation" r:id="rId3" imgW="3568680" imgH="2197080" progId="Equation.3">
                  <p:embed/>
                </p:oleObj>
              </mc:Choice>
              <mc:Fallback>
                <p:oleObj name="Equation" r:id="rId3" imgW="3568680" imgH="2197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1066800"/>
                        <a:ext cx="7137400" cy="504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   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also independent; thus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finally   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2667000" y="3181350"/>
          <a:ext cx="3810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4" name="Equation" r:id="rId3" imgW="1904760" imgH="215640" progId="Equation.3">
                  <p:embed/>
                </p:oleObj>
              </mc:Choice>
              <mc:Fallback>
                <p:oleObj name="Equation" r:id="rId3" imgW="19047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181350"/>
                        <a:ext cx="3810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7" name="Object 2"/>
          <p:cNvGraphicFramePr>
            <a:graphicFrameLocks noChangeAspect="1"/>
          </p:cNvGraphicFramePr>
          <p:nvPr/>
        </p:nvGraphicFramePr>
        <p:xfrm>
          <a:off x="2514600" y="1600200"/>
          <a:ext cx="1473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5" name="Equation" r:id="rId5" imgW="736560" imgH="215640" progId="Equation.3">
                  <p:embed/>
                </p:oleObj>
              </mc:Choice>
              <mc:Fallback>
                <p:oleObj name="Equation" r:id="rId5" imgW="7365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00200"/>
                        <a:ext cx="1473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8" name="Object 2"/>
          <p:cNvGraphicFramePr>
            <a:graphicFrameLocks noChangeAspect="1"/>
          </p:cNvGraphicFramePr>
          <p:nvPr/>
        </p:nvGraphicFramePr>
        <p:xfrm>
          <a:off x="4953000" y="1600200"/>
          <a:ext cx="1549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6" name="Equation" r:id="rId7" imgW="774360" imgH="215640" progId="Equation.3">
                  <p:embed/>
                </p:oleObj>
              </mc:Choice>
              <mc:Fallback>
                <p:oleObj name="Equation" r:id="rId7" imgW="774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1549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9" name="Object 2"/>
          <p:cNvGraphicFramePr>
            <a:graphicFrameLocks noChangeAspect="1"/>
          </p:cNvGraphicFramePr>
          <p:nvPr/>
        </p:nvGraphicFramePr>
        <p:xfrm>
          <a:off x="3149600" y="4419600"/>
          <a:ext cx="28448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7" name="Equation" r:id="rId9" imgW="1422360" imgH="228600" progId="Equation.3">
                  <p:embed/>
                </p:oleObj>
              </mc:Choice>
              <mc:Fallback>
                <p:oleObj name="Equation" r:id="rId9" imgW="14223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4419600"/>
                        <a:ext cx="2844800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    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also independent; thus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finally   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2667000" y="3181350"/>
          <a:ext cx="3810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6" name="Equation" r:id="rId3" imgW="1904760" imgH="215640" progId="Equation.3">
                  <p:embed/>
                </p:oleObj>
              </mc:Choice>
              <mc:Fallback>
                <p:oleObj name="Equation" r:id="rId3" imgW="19047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181350"/>
                        <a:ext cx="3810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7" name="Object 2"/>
          <p:cNvGraphicFramePr>
            <a:graphicFrameLocks noChangeAspect="1"/>
          </p:cNvGraphicFramePr>
          <p:nvPr/>
        </p:nvGraphicFramePr>
        <p:xfrm>
          <a:off x="2514600" y="1600200"/>
          <a:ext cx="1473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7" name="Equation" r:id="rId5" imgW="736560" imgH="215640" progId="Equation.3">
                  <p:embed/>
                </p:oleObj>
              </mc:Choice>
              <mc:Fallback>
                <p:oleObj name="Equation" r:id="rId5" imgW="73656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00200"/>
                        <a:ext cx="1473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8" name="Object 2"/>
          <p:cNvGraphicFramePr>
            <a:graphicFrameLocks noChangeAspect="1"/>
          </p:cNvGraphicFramePr>
          <p:nvPr/>
        </p:nvGraphicFramePr>
        <p:xfrm>
          <a:off x="4953000" y="1600200"/>
          <a:ext cx="1549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8" name="Equation" r:id="rId7" imgW="774360" imgH="215640" progId="Equation.3">
                  <p:embed/>
                </p:oleObj>
              </mc:Choice>
              <mc:Fallback>
                <p:oleObj name="Equation" r:id="rId7" imgW="77436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1549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89" name="Object 2"/>
          <p:cNvGraphicFramePr>
            <a:graphicFrameLocks noChangeAspect="1"/>
          </p:cNvGraphicFramePr>
          <p:nvPr/>
        </p:nvGraphicFramePr>
        <p:xfrm>
          <a:off x="990600" y="4495800"/>
          <a:ext cx="71628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9" name="Equation" r:id="rId9" imgW="3581280" imgH="482400" progId="Equation.3">
                  <p:embed/>
                </p:oleObj>
              </mc:Choice>
              <mc:Fallback>
                <p:oleObj name="Equation" r:id="rId9" imgW="35812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7162800" cy="1109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of Weighted Average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way to choose the weighting values is to choose the weights such that the variance is minimized</a:t>
            </a:r>
            <a:endParaRPr lang="en-US" dirty="0"/>
          </a:p>
        </p:txBody>
      </p:sp>
      <p:graphicFrame>
        <p:nvGraphicFramePr>
          <p:cNvPr id="153602" name="Object 5"/>
          <p:cNvGraphicFramePr>
            <a:graphicFrameLocks noChangeAspect="1"/>
          </p:cNvGraphicFramePr>
          <p:nvPr/>
        </p:nvGraphicFramePr>
        <p:xfrm>
          <a:off x="2273300" y="2436018"/>
          <a:ext cx="4597400" cy="198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4" name="Equation" r:id="rId3" imgW="2298600" imgH="863280" progId="Equation.3">
                  <p:embed/>
                </p:oleObj>
              </mc:Choice>
              <mc:Fallback>
                <p:oleObj name="Equation" r:id="rId3" imgW="229860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2436018"/>
                        <a:ext cx="4597400" cy="198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Variance Estimate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thus, the minimum variance estimate is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2540000" y="2376488"/>
          <a:ext cx="40640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8" name="Equation" r:id="rId3" imgW="2031840" imgH="914400" progId="Equation.3">
                  <p:embed/>
                </p:oleObj>
              </mc:Choice>
              <mc:Fallback>
                <p:oleObj name="Equation" r:id="rId3" imgW="203184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2376488"/>
                        <a:ext cx="4064000" cy="210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7;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+ 3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3*3 = 9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 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w = 9 / (9 + 1);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(1 – w) * x1 + w * x2;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-2:0.2:18;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take a measurement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of some real-valued quantity (distance, velocity, etc.)</a:t>
            </a:r>
          </a:p>
          <a:p>
            <a:r>
              <a:rPr lang="en-US" dirty="0" smtClean="0"/>
              <a:t>your friend takes a second measurement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of the same quantity</a:t>
            </a:r>
          </a:p>
          <a:p>
            <a:r>
              <a:rPr lang="en-US" dirty="0" smtClean="0"/>
              <a:t>after comparing the measurements you find that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best estimate of the true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4127500" y="3236912"/>
          <a:ext cx="8890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4" name="Equation" r:id="rId3" imgW="444240" imgH="215640" progId="Equation.3">
                  <p:embed/>
                </p:oleObj>
              </mc:Choice>
              <mc:Fallback>
                <p:oleObj name="Equation" r:id="rId3" imgW="444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3236912"/>
                        <a:ext cx="8890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Variance Estimate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 descr="mu2_optimal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714500"/>
            <a:ext cx="4572000" cy="3429000"/>
          </a:xfrm>
        </p:spPr>
      </p:pic>
      <p:pic>
        <p:nvPicPr>
          <p:cNvPr id="8" name="Picture 7" descr="mu2_a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500"/>
            <a:ext cx="4572000" cy="3429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3317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2.4317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0.8925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21986" y="1371600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mu2=0.5*x1 + 0.5*x2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93986" y="1371600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mu2=0.1*x1 + 0.9*x2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an appropriate noise model for the measurements is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is zero-mean Gaussian noise with variance</a:t>
            </a:r>
          </a:p>
          <a:p>
            <a:r>
              <a:rPr lang="en-US" dirty="0" smtClean="0"/>
              <a:t>because two different people are performing the measurements it might be reasonable to assume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are independent </a:t>
            </a: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3835400" y="1905000"/>
          <a:ext cx="14732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2" name="Equation" r:id="rId3" imgW="736560" imgH="482400" progId="Equation.3">
                  <p:embed/>
                </p:oleObj>
              </mc:Choice>
              <mc:Fallback>
                <p:oleObj name="Equation" r:id="rId3" imgW="7365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1905000"/>
                        <a:ext cx="1473200" cy="1109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1524000" y="32004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3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004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772400" y="3194844"/>
          <a:ext cx="4064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4" name="Equation" r:id="rId7" imgW="203040" imgH="203040" progId="Equation.3">
                  <p:embed/>
                </p:oleObj>
              </mc:Choice>
              <mc:Fallback>
                <p:oleObj name="Equation" r:id="rId7" imgW="2030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194844"/>
                        <a:ext cx="4064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(x1 + x2) / 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1:0.2:9;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Content Placeholder 9" descr="x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4572000" cy="3429000"/>
          </a:xfrm>
        </p:spPr>
      </p:pic>
      <p:pic>
        <p:nvPicPr>
          <p:cNvPr id="11" name="Picture 10" descr="x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40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0.9979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1006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(x2) = 0.9972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Content Placeholder 8" descr="mu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714500"/>
            <a:ext cx="4572000" cy="3429000"/>
          </a:xfrm>
        </p:spPr>
      </p:pic>
      <p:sp>
        <p:nvSpPr>
          <p:cNvPr id="12" name="TextBox 11"/>
          <p:cNvSpPr txBox="1"/>
          <p:nvPr/>
        </p:nvSpPr>
        <p:spPr>
          <a:xfrm>
            <a:off x="3733800" y="5334000"/>
            <a:ext cx="1923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(mu2) = 0.4942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precision of your measurements is much worse than that of your friend</a:t>
            </a:r>
          </a:p>
          <a:p>
            <a:r>
              <a:rPr lang="en-US" dirty="0" smtClean="0"/>
              <a:t>consider the measurement noise model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is zero-mean Gaussian noise with variance</a:t>
            </a:r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3784600" y="2395538"/>
          <a:ext cx="157480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6" name="Equation" r:id="rId3" imgW="787320" imgH="482400" progId="Equation.3">
                  <p:embed/>
                </p:oleObj>
              </mc:Choice>
              <mc:Fallback>
                <p:oleObj name="Equation" r:id="rId3" imgW="78732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2395538"/>
                        <a:ext cx="1574800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1524000" y="37115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7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115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7772400" y="3657600"/>
          <a:ext cx="4064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8" name="Equation" r:id="rId7" imgW="203040" imgH="203040" progId="Equation.3">
                  <p:embed/>
                </p:oleObj>
              </mc:Choice>
              <mc:Fallback>
                <p:oleObj name="Equation" r:id="rId7" imgW="20304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657600"/>
                        <a:ext cx="4064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4582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 = 7;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x1 = x + 3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% noise variance = 3*3 = 9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x2 = x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randn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(1, 1000);       % noise variance = 1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mu2 = (x1 + x2) / 2;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bins = -2:0.2:18;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(x1,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(x2, bins);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(mu2, bins);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Noisy Measurements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0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(x1) = 8.9166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01006" y="5334000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(x2) = 0.9530</a:t>
            </a:r>
            <a:endParaRPr lang="en-US" dirty="0"/>
          </a:p>
        </p:txBody>
      </p:sp>
      <p:pic>
        <p:nvPicPr>
          <p:cNvPr id="15" name="Content Placeholder 14" descr="x1_9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500"/>
            <a:ext cx="4572000" cy="3429000"/>
          </a:xfrm>
        </p:spPr>
      </p:pic>
      <p:pic>
        <p:nvPicPr>
          <p:cNvPr id="16" name="Picture 15" descr="x2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1197</TotalTime>
  <Words>487</Words>
  <Application>Microsoft Office PowerPoint</Application>
  <PresentationFormat>On-screen Show (4:3)</PresentationFormat>
  <Paragraphs>136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Origin</vt:lpstr>
      <vt:lpstr>Equation</vt:lpstr>
      <vt:lpstr>Combining Noisy Measurements 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Combining Noisy Measurements</vt:lpstr>
      <vt:lpstr>Expected Value</vt:lpstr>
      <vt:lpstr>Variance of Weighted Average</vt:lpstr>
      <vt:lpstr>Variance of Weighted Average</vt:lpstr>
      <vt:lpstr>Variance of Weighted Average</vt:lpstr>
      <vt:lpstr>Variance of Weighted Average</vt:lpstr>
      <vt:lpstr>Minimum Variance Estimate</vt:lpstr>
      <vt:lpstr>Combining Noisy Measurements</vt:lpstr>
      <vt:lpstr>Minimum Variance Estimate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26</cp:revision>
  <dcterms:created xsi:type="dcterms:W3CDTF">2011-01-07T01:27:12Z</dcterms:created>
  <dcterms:modified xsi:type="dcterms:W3CDTF">2013-03-04T18:20:21Z</dcterms:modified>
</cp:coreProperties>
</file>